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Trirong" charset="1" panose="00000500000000000000"/>
      <p:regular r:id="rId45"/>
    </p:embeddedFont>
    <p:embeddedFont>
      <p:font typeface="Poppins" charset="1" panose="00000500000000000000"/>
      <p:regular r:id="rId48"/>
    </p:embeddedFont>
    <p:embeddedFont>
      <p:font typeface="Montserrat" charset="1" panose="00000500000000000000"/>
      <p:regular r:id="rId51"/>
    </p:embeddedFont>
    <p:embeddedFont>
      <p:font typeface="Poppins Bold" charset="1" panose="00000800000000000000"/>
      <p:regular r:id="rId59"/>
    </p:embeddedFont>
    <p:embeddedFont>
      <p:font typeface="Arimo" charset="1" panose="020B0604020202020204"/>
      <p:regular r:id="rId61"/>
    </p:embeddedFont>
    <p:embeddedFont>
      <p:font typeface="Arimo Bold" charset="1" panose="020B0704020202020204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2.xml" Type="http://schemas.openxmlformats.org/officeDocument/2006/relationships/notesSlide"/><Relationship Id="rId47" Target="notesSlides/notesSlide3.xml" Type="http://schemas.openxmlformats.org/officeDocument/2006/relationships/notesSlide"/><Relationship Id="rId48" Target="fonts/font48.fntdata" Type="http://schemas.openxmlformats.org/officeDocument/2006/relationships/font"/><Relationship Id="rId49" Target="notesSlides/notesSlide4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5.xml" Type="http://schemas.openxmlformats.org/officeDocument/2006/relationships/notesSlide"/><Relationship Id="rId51" Target="fonts/font51.fntdata" Type="http://schemas.openxmlformats.org/officeDocument/2006/relationships/font"/><Relationship Id="rId52" Target="notesSlides/notesSlide6.xml" Type="http://schemas.openxmlformats.org/officeDocument/2006/relationships/notesSlide"/><Relationship Id="rId53" Target="notesSlides/notesSlide7.xml" Type="http://schemas.openxmlformats.org/officeDocument/2006/relationships/notesSlide"/><Relationship Id="rId54" Target="notesSlides/notesSlide8.xml" Type="http://schemas.openxmlformats.org/officeDocument/2006/relationships/notesSlide"/><Relationship Id="rId55" Target="notesSlides/notesSlide9.xml" Type="http://schemas.openxmlformats.org/officeDocument/2006/relationships/notesSlide"/><Relationship Id="rId56" Target="notesSlides/notesSlide10.xml" Type="http://schemas.openxmlformats.org/officeDocument/2006/relationships/notesSlide"/><Relationship Id="rId57" Target="notesSlides/notesSlide11.xml" Type="http://schemas.openxmlformats.org/officeDocument/2006/relationships/notesSlide"/><Relationship Id="rId58" Target="notesSlides/notesSlide12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Slides/notesSlide13.xml" Type="http://schemas.openxmlformats.org/officeDocument/2006/relationships/notesSlide"/><Relationship Id="rId61" Target="fonts/font61.fntdata" Type="http://schemas.openxmlformats.org/officeDocument/2006/relationships/font"/><Relationship Id="rId62" Target="notesSlides/notesSlide14.xml" Type="http://schemas.openxmlformats.org/officeDocument/2006/relationships/notesSlide"/><Relationship Id="rId63" Target="notesSlides/notesSlide15.xml" Type="http://schemas.openxmlformats.org/officeDocument/2006/relationships/notesSlide"/><Relationship Id="rId64" Target="notesSlides/notesSlide16.xml" Type="http://schemas.openxmlformats.org/officeDocument/2006/relationships/notesSlide"/><Relationship Id="rId65" Target="notesSlides/notesSlide17.xml" Type="http://schemas.openxmlformats.org/officeDocument/2006/relationships/notesSlide"/><Relationship Id="rId66" Target="fonts/font66.fntdata" Type="http://schemas.openxmlformats.org/officeDocument/2006/relationships/font"/><Relationship Id="rId67" Target="notesSlides/notesSlide18.xml" Type="http://schemas.openxmlformats.org/officeDocument/2006/relationships/notesSlide"/><Relationship Id="rId68" Target="notesSlides/notesSlide19.xml" Type="http://schemas.openxmlformats.org/officeDocument/2006/relationships/notesSlide"/><Relationship Id="rId69" Target="notesSlides/notesSlide20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1.xml" Type="http://schemas.openxmlformats.org/officeDocument/2006/relationships/notesSlide"/><Relationship Id="rId71" Target="notesSlides/notesSlide22.xml" Type="http://schemas.openxmlformats.org/officeDocument/2006/relationships/notesSlide"/><Relationship Id="rId72" Target="notesSlides/notesSlide23.xml" Type="http://schemas.openxmlformats.org/officeDocument/2006/relationships/notesSlide"/><Relationship Id="rId73" Target="notesSlides/notesSlide24.xml" Type="http://schemas.openxmlformats.org/officeDocument/2006/relationships/notesSlide"/><Relationship Id="rId74" Target="notesSlides/notesSlide25.xml" Type="http://schemas.openxmlformats.org/officeDocument/2006/relationships/notesSlide"/><Relationship Id="rId75" Target="notesSlides/notesSlide26.xml" Type="http://schemas.openxmlformats.org/officeDocument/2006/relationships/notesSlide"/><Relationship Id="rId76" Target="notesSlides/notesSlide27.xml" Type="http://schemas.openxmlformats.org/officeDocument/2006/relationships/notesSlide"/><Relationship Id="rId77" Target="notesSlides/notesSlide28.xml" Type="http://schemas.openxmlformats.org/officeDocument/2006/relationships/notesSlide"/><Relationship Id="rId78" Target="notesSlides/notesSlide29.xml" Type="http://schemas.openxmlformats.org/officeDocument/2006/relationships/notesSlide"/><Relationship Id="rId79" Target="notesSlides/notesSlide30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31.xml" Type="http://schemas.openxmlformats.org/officeDocument/2006/relationships/notesSlide"/><Relationship Id="rId81" Target="notesSlides/notesSlide32.xml" Type="http://schemas.openxmlformats.org/officeDocument/2006/relationships/notesSlide"/><Relationship Id="rId82" Target="notesSlides/notesSlide33.xml" Type="http://schemas.openxmlformats.org/officeDocument/2006/relationships/notesSlide"/><Relationship Id="rId83" Target="notesSlides/notesSlide34.xml" Type="http://schemas.openxmlformats.org/officeDocument/2006/relationships/notesSlide"/><Relationship Id="rId84" Target="notesSlides/notesSlide35.xml" Type="http://schemas.openxmlformats.org/officeDocument/2006/relationships/notesSlide"/><Relationship Id="rId85" Target="notesSlides/notesSlide36.xml" Type="http://schemas.openxmlformats.org/officeDocument/2006/relationships/notes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9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1.png" Type="http://schemas.openxmlformats.org/officeDocument/2006/relationships/image"/><Relationship Id="rId4" Target="../media/image36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1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1.png" Type="http://schemas.openxmlformats.org/officeDocument/2006/relationships/image"/><Relationship Id="rId4" Target="../media/image39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1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1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1.png" Type="http://schemas.openxmlformats.org/officeDocument/2006/relationships/image"/><Relationship Id="rId4" Target="../media/image42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Relationship Id="rId3" Target="../media/image1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02532" y="3086697"/>
            <a:ext cx="6682936" cy="1728345"/>
          </a:xfrm>
          <a:custGeom>
            <a:avLst/>
            <a:gdLst/>
            <a:ahLst/>
            <a:cxnLst/>
            <a:rect r="r" b="b" t="t" l="l"/>
            <a:pathLst>
              <a:path h="1728345" w="6682936">
                <a:moveTo>
                  <a:pt x="0" y="0"/>
                </a:moveTo>
                <a:lnTo>
                  <a:pt x="6682936" y="0"/>
                </a:lnTo>
                <a:lnTo>
                  <a:pt x="6682936" y="1728346"/>
                </a:lnTo>
                <a:lnTo>
                  <a:pt x="0" y="1728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" t="0" r="-8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59378" y="5124450"/>
            <a:ext cx="10369244" cy="74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800" spc="-73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explore, prepare, and gain the future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7051" y="1028700"/>
            <a:ext cx="10073898" cy="8229600"/>
          </a:xfrm>
          <a:custGeom>
            <a:avLst/>
            <a:gdLst/>
            <a:ahLst/>
            <a:cxnLst/>
            <a:rect r="r" b="b" t="t" l="l"/>
            <a:pathLst>
              <a:path h="8229600" w="10073898">
                <a:moveTo>
                  <a:pt x="0" y="0"/>
                </a:moveTo>
                <a:lnTo>
                  <a:pt x="10073898" y="0"/>
                </a:lnTo>
                <a:lnTo>
                  <a:pt x="10073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1321" y="1786340"/>
            <a:ext cx="6905357" cy="92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6"/>
              </a:lnSpc>
            </a:pPr>
            <a:r>
              <a:rPr lang="en-US" sz="5581">
                <a:solidFill>
                  <a:srgbClr val="97B8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93968" y="3496307"/>
            <a:ext cx="15500065" cy="4928153"/>
            <a:chOff x="0" y="0"/>
            <a:chExt cx="19692707" cy="62611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92747" cy="6261147"/>
            </a:xfrm>
            <a:custGeom>
              <a:avLst/>
              <a:gdLst/>
              <a:ahLst/>
              <a:cxnLst/>
              <a:rect r="r" b="b" t="t" l="l"/>
              <a:pathLst>
                <a:path h="6261147" w="19692747">
                  <a:moveTo>
                    <a:pt x="0" y="417445"/>
                  </a:moveTo>
                  <a:cubicBezTo>
                    <a:pt x="0" y="186858"/>
                    <a:pt x="135128" y="0"/>
                    <a:pt x="301879" y="0"/>
                  </a:cubicBezTo>
                  <a:lnTo>
                    <a:pt x="19390868" y="0"/>
                  </a:lnTo>
                  <a:cubicBezTo>
                    <a:pt x="19557619" y="0"/>
                    <a:pt x="19692747" y="186858"/>
                    <a:pt x="19692747" y="417445"/>
                  </a:cubicBezTo>
                  <a:lnTo>
                    <a:pt x="19692747" y="5843702"/>
                  </a:lnTo>
                  <a:cubicBezTo>
                    <a:pt x="19692747" y="6074289"/>
                    <a:pt x="19557619" y="6261147"/>
                    <a:pt x="19390868" y="6261147"/>
                  </a:cubicBezTo>
                  <a:lnTo>
                    <a:pt x="301879" y="6261147"/>
                  </a:lnTo>
                  <a:cubicBezTo>
                    <a:pt x="135128" y="6261147"/>
                    <a:pt x="0" y="6074289"/>
                    <a:pt x="0" y="5843702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93968" y="7050284"/>
            <a:ext cx="1548555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Components correlated the highest to UKT Range.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Means that with higher UKT, students need UKT + Living Cost Funding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3743" y="3975132"/>
            <a:ext cx="1474051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 of Scholarship seekers are out of town students and have tried any scholarship stages.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5758" y="5512708"/>
            <a:ext cx="1494197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potensial customer mostly are students that seeking Achievement Scholarship and Document + Interview Stages of Scholarship.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88146" y="2305166"/>
            <a:ext cx="5711708" cy="5676667"/>
          </a:xfrm>
          <a:custGeom>
            <a:avLst/>
            <a:gdLst/>
            <a:ahLst/>
            <a:cxnLst/>
            <a:rect r="r" b="b" t="t" l="l"/>
            <a:pathLst>
              <a:path h="5676667" w="5711708">
                <a:moveTo>
                  <a:pt x="0" y="0"/>
                </a:moveTo>
                <a:lnTo>
                  <a:pt x="5711708" y="0"/>
                </a:lnTo>
                <a:lnTo>
                  <a:pt x="5711708" y="5676668"/>
                </a:lnTo>
                <a:lnTo>
                  <a:pt x="0" y="5676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03378" y="971550"/>
            <a:ext cx="3881245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Main 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83254" y="8467609"/>
            <a:ext cx="8721493" cy="6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Source: @beasiswa.unggulan.kemendikbud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1321" y="1651615"/>
            <a:ext cx="6905357" cy="92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6"/>
              </a:lnSpc>
            </a:pPr>
            <a:r>
              <a:rPr lang="en-US" sz="5581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 : Eduplore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93968" y="3361581"/>
            <a:ext cx="15500065" cy="4248530"/>
            <a:chOff x="0" y="0"/>
            <a:chExt cx="19692707" cy="53977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92747" cy="5397695"/>
            </a:xfrm>
            <a:custGeom>
              <a:avLst/>
              <a:gdLst/>
              <a:ahLst/>
              <a:cxnLst/>
              <a:rect r="r" b="b" t="t" l="l"/>
              <a:pathLst>
                <a:path h="5397695" w="19692747">
                  <a:moveTo>
                    <a:pt x="0" y="359877"/>
                  </a:moveTo>
                  <a:cubicBezTo>
                    <a:pt x="0" y="161089"/>
                    <a:pt x="135128" y="0"/>
                    <a:pt x="301879" y="0"/>
                  </a:cubicBezTo>
                  <a:lnTo>
                    <a:pt x="19390868" y="0"/>
                  </a:lnTo>
                  <a:cubicBezTo>
                    <a:pt x="19557619" y="0"/>
                    <a:pt x="19692747" y="161089"/>
                    <a:pt x="19692747" y="359877"/>
                  </a:cubicBezTo>
                  <a:lnTo>
                    <a:pt x="19692747" y="5037819"/>
                  </a:lnTo>
                  <a:cubicBezTo>
                    <a:pt x="19692747" y="5236607"/>
                    <a:pt x="19557619" y="5397695"/>
                    <a:pt x="19390868" y="5397695"/>
                  </a:cubicBezTo>
                  <a:lnTo>
                    <a:pt x="301879" y="5397695"/>
                  </a:lnTo>
                  <a:cubicBezTo>
                    <a:pt x="135128" y="5397695"/>
                    <a:pt x="0" y="5236607"/>
                    <a:pt x="0" y="503781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73743" y="3633787"/>
            <a:ext cx="14740515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Eduplore, dengan menawarkan tiga fitur utama untuk persiapan tahapan seleksi beasiswa, mulai dari SuperCamp, SuperExclusive, dan SuperBoost.</a:t>
            </a:r>
          </a:p>
          <a:p>
            <a:pPr algn="ctr">
              <a:lnSpc>
                <a:spcPts val="4799"/>
              </a:lnSpc>
            </a:pP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Juga dilengkapi fitur personalisasi dan pusat informasi beasiswa yang ada di indonesia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95484" y="3964261"/>
            <a:ext cx="14497032" cy="2358479"/>
            <a:chOff x="0" y="0"/>
            <a:chExt cx="19329376" cy="31446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29353" cy="3144647"/>
            </a:xfrm>
            <a:custGeom>
              <a:avLst/>
              <a:gdLst/>
              <a:ahLst/>
              <a:cxnLst/>
              <a:rect r="r" b="b" t="t" l="l"/>
              <a:pathLst>
                <a:path h="3144647" w="19329353">
                  <a:moveTo>
                    <a:pt x="0" y="209677"/>
                  </a:moveTo>
                  <a:cubicBezTo>
                    <a:pt x="0" y="93853"/>
                    <a:pt x="88088" y="0"/>
                    <a:pt x="196798" y="0"/>
                  </a:cubicBezTo>
                  <a:lnTo>
                    <a:pt x="19132556" y="0"/>
                  </a:lnTo>
                  <a:cubicBezTo>
                    <a:pt x="19241266" y="0"/>
                    <a:pt x="19329353" y="93853"/>
                    <a:pt x="19329353" y="209677"/>
                  </a:cubicBezTo>
                  <a:lnTo>
                    <a:pt x="19329353" y="2934970"/>
                  </a:lnTo>
                  <a:cubicBezTo>
                    <a:pt x="19329353" y="3050794"/>
                    <a:pt x="19241266" y="3144647"/>
                    <a:pt x="19132556" y="3144647"/>
                  </a:cubicBezTo>
                  <a:lnTo>
                    <a:pt x="196798" y="3144647"/>
                  </a:lnTo>
                  <a:cubicBezTo>
                    <a:pt x="88088" y="3144647"/>
                    <a:pt x="0" y="3050794"/>
                    <a:pt x="0" y="2934970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691321" y="2143767"/>
            <a:ext cx="6905357" cy="92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6"/>
              </a:lnSpc>
            </a:pPr>
            <a:r>
              <a:rPr lang="en-US" sz="5581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Eduplore’s Vision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1121" y="4327797"/>
            <a:ext cx="15445757" cy="1392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1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Mewujudkan akses pendidikan tinggi yang ekslusif dengan </a:t>
            </a:r>
          </a:p>
          <a:p>
            <a:pPr algn="ctr">
              <a:lnSpc>
                <a:spcPts val="5581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tujuan mencetak generasi penerus bangsa yang berintelektual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152400" y="-32974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3124" y="4387388"/>
            <a:ext cx="4965219" cy="2297546"/>
            <a:chOff x="0" y="0"/>
            <a:chExt cx="6620292" cy="3063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20256" cy="3063367"/>
            </a:xfrm>
            <a:custGeom>
              <a:avLst/>
              <a:gdLst/>
              <a:ahLst/>
              <a:cxnLst/>
              <a:rect r="r" b="b" t="t" l="l"/>
              <a:pathLst>
                <a:path h="3063367" w="6620256">
                  <a:moveTo>
                    <a:pt x="0" y="204216"/>
                  </a:moveTo>
                  <a:cubicBezTo>
                    <a:pt x="0" y="91440"/>
                    <a:pt x="91440" y="0"/>
                    <a:pt x="204216" y="0"/>
                  </a:cubicBezTo>
                  <a:lnTo>
                    <a:pt x="6416040" y="0"/>
                  </a:lnTo>
                  <a:cubicBezTo>
                    <a:pt x="6528816" y="0"/>
                    <a:pt x="6620256" y="91440"/>
                    <a:pt x="6620256" y="204216"/>
                  </a:cubicBezTo>
                  <a:lnTo>
                    <a:pt x="6620256" y="2859151"/>
                  </a:lnTo>
                  <a:cubicBezTo>
                    <a:pt x="6620256" y="2971927"/>
                    <a:pt x="6528816" y="3063367"/>
                    <a:pt x="6416040" y="3063367"/>
                  </a:cubicBezTo>
                  <a:lnTo>
                    <a:pt x="204216" y="3063367"/>
                  </a:lnTo>
                  <a:cubicBezTo>
                    <a:pt x="91440" y="3063367"/>
                    <a:pt x="0" y="2971927"/>
                    <a:pt x="0" y="285915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333956" y="2146963"/>
            <a:ext cx="9484052" cy="99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6"/>
              </a:lnSpc>
            </a:pPr>
            <a:r>
              <a:rPr lang="en-US" sz="6749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Eduplore’s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1169" y="4677977"/>
            <a:ext cx="3361164" cy="38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791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SuperCamp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0851" y="5243504"/>
            <a:ext cx="4789765" cy="91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23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Boothcamp intensif untuk mempersiapkan beasiswa tertentu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599620" y="4387388"/>
            <a:ext cx="4965219" cy="2297546"/>
            <a:chOff x="0" y="0"/>
            <a:chExt cx="6620292" cy="30633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20256" cy="3063367"/>
            </a:xfrm>
            <a:custGeom>
              <a:avLst/>
              <a:gdLst/>
              <a:ahLst/>
              <a:cxnLst/>
              <a:rect r="r" b="b" t="t" l="l"/>
              <a:pathLst>
                <a:path h="3063367" w="6620256">
                  <a:moveTo>
                    <a:pt x="0" y="204216"/>
                  </a:moveTo>
                  <a:cubicBezTo>
                    <a:pt x="0" y="91440"/>
                    <a:pt x="91440" y="0"/>
                    <a:pt x="204216" y="0"/>
                  </a:cubicBezTo>
                  <a:lnTo>
                    <a:pt x="6416040" y="0"/>
                  </a:lnTo>
                  <a:cubicBezTo>
                    <a:pt x="6528816" y="0"/>
                    <a:pt x="6620256" y="91440"/>
                    <a:pt x="6620256" y="204216"/>
                  </a:cubicBezTo>
                  <a:lnTo>
                    <a:pt x="6620256" y="2859151"/>
                  </a:lnTo>
                  <a:cubicBezTo>
                    <a:pt x="6620256" y="2971927"/>
                    <a:pt x="6528816" y="3063367"/>
                    <a:pt x="6416040" y="3063367"/>
                  </a:cubicBezTo>
                  <a:lnTo>
                    <a:pt x="204216" y="3063367"/>
                  </a:lnTo>
                  <a:cubicBezTo>
                    <a:pt x="91440" y="3063367"/>
                    <a:pt x="0" y="2971927"/>
                    <a:pt x="0" y="285915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395400" y="4640452"/>
            <a:ext cx="3361164" cy="38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791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SuperExclusive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294081" y="4390852"/>
            <a:ext cx="4965219" cy="2297546"/>
            <a:chOff x="0" y="0"/>
            <a:chExt cx="6620292" cy="30633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20256" cy="3063367"/>
            </a:xfrm>
            <a:custGeom>
              <a:avLst/>
              <a:gdLst/>
              <a:ahLst/>
              <a:cxnLst/>
              <a:rect r="r" b="b" t="t" l="l"/>
              <a:pathLst>
                <a:path h="3063367" w="6620256">
                  <a:moveTo>
                    <a:pt x="0" y="204216"/>
                  </a:moveTo>
                  <a:cubicBezTo>
                    <a:pt x="0" y="91440"/>
                    <a:pt x="91440" y="0"/>
                    <a:pt x="204216" y="0"/>
                  </a:cubicBezTo>
                  <a:lnTo>
                    <a:pt x="6416040" y="0"/>
                  </a:lnTo>
                  <a:cubicBezTo>
                    <a:pt x="6528816" y="0"/>
                    <a:pt x="6620256" y="91440"/>
                    <a:pt x="6620256" y="204216"/>
                  </a:cubicBezTo>
                  <a:lnTo>
                    <a:pt x="6620256" y="2859151"/>
                  </a:lnTo>
                  <a:cubicBezTo>
                    <a:pt x="6620256" y="2971927"/>
                    <a:pt x="6528816" y="3063367"/>
                    <a:pt x="6416040" y="3063367"/>
                  </a:cubicBezTo>
                  <a:lnTo>
                    <a:pt x="204216" y="3063367"/>
                  </a:lnTo>
                  <a:cubicBezTo>
                    <a:pt x="91440" y="3063367"/>
                    <a:pt x="0" y="2971927"/>
                    <a:pt x="0" y="2859151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01329" y="5085657"/>
            <a:ext cx="4789765" cy="123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Mentoring 1-on-1 dengan awardee beasiswa yang ingin kamu ikuti atau ekspertis di bidangnya.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96108" y="4534480"/>
            <a:ext cx="3361164" cy="38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791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SuperBoost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81808" y="5085657"/>
            <a:ext cx="4789765" cy="123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Meninglatkan skill secara terpisah</a:t>
            </a:r>
          </a:p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CV, Esai, dan Interview dengan metode teori sekaligus praktik langsung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564" r="-48884" b="-22319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59762" y="2422754"/>
            <a:ext cx="6905357" cy="92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6"/>
              </a:lnSpc>
            </a:pPr>
            <a:r>
              <a:rPr lang="en-US" sz="5581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Used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845475" y="4159002"/>
            <a:ext cx="9455051" cy="2457746"/>
            <a:chOff x="0" y="0"/>
            <a:chExt cx="12606735" cy="32769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06782" cy="3276981"/>
            </a:xfrm>
            <a:custGeom>
              <a:avLst/>
              <a:gdLst/>
              <a:ahLst/>
              <a:cxnLst/>
              <a:rect r="r" b="b" t="t" l="l"/>
              <a:pathLst>
                <a:path h="3276981" w="12606782">
                  <a:moveTo>
                    <a:pt x="0" y="48768"/>
                  </a:moveTo>
                  <a:cubicBezTo>
                    <a:pt x="0" y="21844"/>
                    <a:pt x="21971" y="0"/>
                    <a:pt x="48895" y="0"/>
                  </a:cubicBezTo>
                  <a:lnTo>
                    <a:pt x="12557887" y="0"/>
                  </a:lnTo>
                  <a:lnTo>
                    <a:pt x="12557887" y="6350"/>
                  </a:lnTo>
                  <a:lnTo>
                    <a:pt x="12557887" y="0"/>
                  </a:lnTo>
                  <a:cubicBezTo>
                    <a:pt x="12584938" y="0"/>
                    <a:pt x="12606782" y="21844"/>
                    <a:pt x="12606782" y="48768"/>
                  </a:cubicBezTo>
                  <a:lnTo>
                    <a:pt x="12600432" y="48768"/>
                  </a:lnTo>
                  <a:lnTo>
                    <a:pt x="12606782" y="48768"/>
                  </a:lnTo>
                  <a:lnTo>
                    <a:pt x="12606782" y="3228213"/>
                  </a:lnTo>
                  <a:lnTo>
                    <a:pt x="12600432" y="3228213"/>
                  </a:lnTo>
                  <a:lnTo>
                    <a:pt x="12606782" y="3228213"/>
                  </a:lnTo>
                  <a:cubicBezTo>
                    <a:pt x="12606782" y="3255137"/>
                    <a:pt x="12584811" y="3276981"/>
                    <a:pt x="12557887" y="3276981"/>
                  </a:cubicBezTo>
                  <a:lnTo>
                    <a:pt x="12557887" y="3270631"/>
                  </a:lnTo>
                  <a:lnTo>
                    <a:pt x="12557887" y="3276981"/>
                  </a:lnTo>
                  <a:lnTo>
                    <a:pt x="48895" y="3276981"/>
                  </a:lnTo>
                  <a:lnTo>
                    <a:pt x="48895" y="3270631"/>
                  </a:lnTo>
                  <a:lnTo>
                    <a:pt x="48895" y="3276981"/>
                  </a:lnTo>
                  <a:cubicBezTo>
                    <a:pt x="21844" y="3276981"/>
                    <a:pt x="0" y="3255137"/>
                    <a:pt x="0" y="3228213"/>
                  </a:cubicBezTo>
                  <a:lnTo>
                    <a:pt x="0" y="48768"/>
                  </a:lnTo>
                  <a:lnTo>
                    <a:pt x="6350" y="48768"/>
                  </a:lnTo>
                  <a:lnTo>
                    <a:pt x="0" y="48768"/>
                  </a:lnTo>
                  <a:moveTo>
                    <a:pt x="12700" y="48768"/>
                  </a:moveTo>
                  <a:lnTo>
                    <a:pt x="12700" y="3228213"/>
                  </a:lnTo>
                  <a:lnTo>
                    <a:pt x="6350" y="3228213"/>
                  </a:lnTo>
                  <a:lnTo>
                    <a:pt x="12700" y="3228213"/>
                  </a:lnTo>
                  <a:cubicBezTo>
                    <a:pt x="12700" y="3248152"/>
                    <a:pt x="28956" y="3264281"/>
                    <a:pt x="48895" y="3264281"/>
                  </a:cubicBezTo>
                  <a:lnTo>
                    <a:pt x="12557887" y="3264281"/>
                  </a:lnTo>
                  <a:cubicBezTo>
                    <a:pt x="12577953" y="3264281"/>
                    <a:pt x="12594082" y="3248152"/>
                    <a:pt x="12594082" y="3228213"/>
                  </a:cubicBezTo>
                  <a:lnTo>
                    <a:pt x="12594082" y="48768"/>
                  </a:lnTo>
                  <a:cubicBezTo>
                    <a:pt x="12594082" y="28829"/>
                    <a:pt x="12577826" y="12700"/>
                    <a:pt x="12557887" y="12700"/>
                  </a:cubicBezTo>
                  <a:lnTo>
                    <a:pt x="48895" y="12700"/>
                  </a:lnTo>
                  <a:lnTo>
                    <a:pt x="48895" y="6350"/>
                  </a:lnTo>
                  <a:lnTo>
                    <a:pt x="48895" y="12700"/>
                  </a:lnTo>
                  <a:cubicBezTo>
                    <a:pt x="28956" y="12700"/>
                    <a:pt x="12700" y="28829"/>
                    <a:pt x="12700" y="48768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859762" y="4173290"/>
            <a:ext cx="9426476" cy="812899"/>
            <a:chOff x="0" y="0"/>
            <a:chExt cx="12568635" cy="1083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234720" y="4303395"/>
            <a:ext cx="3958560" cy="45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Programming Languages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52720" y="4303395"/>
            <a:ext cx="3958560" cy="42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JavaScript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859762" y="4986189"/>
            <a:ext cx="9426476" cy="812899"/>
            <a:chOff x="0" y="0"/>
            <a:chExt cx="12568635" cy="1083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234720" y="5116294"/>
            <a:ext cx="3958560" cy="45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Databases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52720" y="5116294"/>
            <a:ext cx="3958560" cy="45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MongoDB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859762" y="5799087"/>
            <a:ext cx="9426476" cy="812899"/>
            <a:chOff x="0" y="0"/>
            <a:chExt cx="12568635" cy="1083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234720" y="5929194"/>
            <a:ext cx="3958560" cy="45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Framework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52720" y="5929194"/>
            <a:ext cx="3958560" cy="45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232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React, Tailwind CSS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1229515" y="2207427"/>
            <a:ext cx="678656" cy="678656"/>
          </a:xfrm>
          <a:custGeom>
            <a:avLst/>
            <a:gdLst/>
            <a:ahLst/>
            <a:cxnLst/>
            <a:rect r="r" b="b" t="t" l="l"/>
            <a:pathLst>
              <a:path h="678656" w="678656">
                <a:moveTo>
                  <a:pt x="0" y="0"/>
                </a:moveTo>
                <a:lnTo>
                  <a:pt x="678656" y="0"/>
                </a:lnTo>
                <a:lnTo>
                  <a:pt x="678656" y="678656"/>
                </a:lnTo>
                <a:lnTo>
                  <a:pt x="0" y="67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 descr="preencoded.png"/>
          <p:cNvSpPr/>
          <p:nvPr/>
        </p:nvSpPr>
        <p:spPr>
          <a:xfrm flipH="false" flipV="false" rot="0">
            <a:off x="1229516" y="4845051"/>
            <a:ext cx="678656" cy="678656"/>
          </a:xfrm>
          <a:custGeom>
            <a:avLst/>
            <a:gdLst/>
            <a:ahLst/>
            <a:cxnLst/>
            <a:rect r="r" b="b" t="t" l="l"/>
            <a:pathLst>
              <a:path h="678656" w="678656">
                <a:moveTo>
                  <a:pt x="0" y="0"/>
                </a:moveTo>
                <a:lnTo>
                  <a:pt x="678656" y="0"/>
                </a:lnTo>
                <a:lnTo>
                  <a:pt x="678656" y="678657"/>
                </a:lnTo>
                <a:lnTo>
                  <a:pt x="0" y="678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9515" y="6223378"/>
            <a:ext cx="9346882" cy="43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13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Mencari beasiswa seputar UKT, biaya hidup, </a:t>
            </a:r>
          </a:p>
          <a:p>
            <a:pPr algn="l">
              <a:lnSpc>
                <a:spcPts val="3419"/>
              </a:lnSpc>
            </a:pPr>
            <a:r>
              <a:rPr lang="en-US" sz="213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hingga pembinaan selama kuliah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1229515" y="7456389"/>
            <a:ext cx="678656" cy="678656"/>
          </a:xfrm>
          <a:custGeom>
            <a:avLst/>
            <a:gdLst/>
            <a:ahLst/>
            <a:cxnLst/>
            <a:rect r="r" b="b" t="t" l="l"/>
            <a:pathLst>
              <a:path h="678656" w="678656">
                <a:moveTo>
                  <a:pt x="0" y="0"/>
                </a:moveTo>
                <a:lnTo>
                  <a:pt x="678656" y="0"/>
                </a:lnTo>
                <a:lnTo>
                  <a:pt x="678656" y="678656"/>
                </a:lnTo>
                <a:lnTo>
                  <a:pt x="0" y="6786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46111" y="3258144"/>
            <a:ext cx="3414415" cy="3759984"/>
          </a:xfrm>
          <a:custGeom>
            <a:avLst/>
            <a:gdLst/>
            <a:ahLst/>
            <a:cxnLst/>
            <a:rect r="r" b="b" t="t" l="l"/>
            <a:pathLst>
              <a:path h="3759984" w="3414415">
                <a:moveTo>
                  <a:pt x="0" y="0"/>
                </a:moveTo>
                <a:lnTo>
                  <a:pt x="3414415" y="0"/>
                </a:lnTo>
                <a:lnTo>
                  <a:pt x="3414415" y="3759984"/>
                </a:lnTo>
                <a:lnTo>
                  <a:pt x="0" y="37599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541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14071" y="2140308"/>
            <a:ext cx="3345229" cy="2235673"/>
          </a:xfrm>
          <a:custGeom>
            <a:avLst/>
            <a:gdLst/>
            <a:ahLst/>
            <a:cxnLst/>
            <a:rect r="r" b="b" t="t" l="l"/>
            <a:pathLst>
              <a:path h="2235673" w="3345229">
                <a:moveTo>
                  <a:pt x="0" y="0"/>
                </a:moveTo>
                <a:lnTo>
                  <a:pt x="3345229" y="0"/>
                </a:lnTo>
                <a:lnTo>
                  <a:pt x="3345229" y="2235673"/>
                </a:lnTo>
                <a:lnTo>
                  <a:pt x="0" y="22356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9046" y="4725973"/>
            <a:ext cx="2895279" cy="3420719"/>
          </a:xfrm>
          <a:custGeom>
            <a:avLst/>
            <a:gdLst/>
            <a:ahLst/>
            <a:cxnLst/>
            <a:rect r="r" b="b" t="t" l="l"/>
            <a:pathLst>
              <a:path h="3420719" w="2895279">
                <a:moveTo>
                  <a:pt x="0" y="0"/>
                </a:moveTo>
                <a:lnTo>
                  <a:pt x="2895279" y="0"/>
                </a:lnTo>
                <a:lnTo>
                  <a:pt x="2895279" y="3420719"/>
                </a:lnTo>
                <a:lnTo>
                  <a:pt x="0" y="34207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98010"/>
            <a:ext cx="5969957" cy="8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399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Market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9518" y="2739132"/>
            <a:ext cx="4373709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0"/>
              </a:lnSpc>
            </a:pPr>
            <a:r>
              <a:rPr lang="en-US" sz="3000">
                <a:solidFill>
                  <a:srgbClr val="97B8FF"/>
                </a:solidFill>
                <a:latin typeface="Arimo Bold"/>
                <a:ea typeface="Arimo Bold"/>
                <a:cs typeface="Arimo Bold"/>
                <a:sym typeface="Arimo Bold"/>
              </a:rPr>
              <a:t>Siswa SMA &amp; Gap-year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9518" y="3576697"/>
            <a:ext cx="5769139" cy="85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249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Menyiapkan dan mencari beasiswa apa saja </a:t>
            </a:r>
          </a:p>
          <a:p>
            <a:pPr algn="l">
              <a:lnSpc>
                <a:spcPts val="3419"/>
              </a:lnSpc>
            </a:pPr>
            <a:r>
              <a:rPr lang="en-US" sz="2249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yang ada untuk mendapatkan kuliah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9515" y="8820210"/>
            <a:ext cx="9346882" cy="43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13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Melanjutkan studi S2 dan S3 baik di dalam ataupun luar negeri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9515" y="5368896"/>
            <a:ext cx="3595717" cy="63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0"/>
              </a:lnSpc>
            </a:pPr>
            <a:r>
              <a:rPr lang="en-US" sz="3000">
                <a:solidFill>
                  <a:srgbClr val="97B8FF"/>
                </a:solidFill>
                <a:latin typeface="Arimo Bold"/>
                <a:ea typeface="Arimo Bold"/>
                <a:cs typeface="Arimo Bold"/>
                <a:sym typeface="Arimo Bold"/>
              </a:rPr>
              <a:t>Mahasiswa Sarjana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9518" y="7992170"/>
            <a:ext cx="4810001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0"/>
              </a:lnSpc>
            </a:pPr>
            <a:r>
              <a:rPr lang="en-US" sz="3000">
                <a:solidFill>
                  <a:srgbClr val="97B8FF"/>
                </a:solidFill>
                <a:latin typeface="Arimo Bold"/>
                <a:ea typeface="Arimo Bold"/>
                <a:cs typeface="Arimo Bold"/>
                <a:sym typeface="Arimo Bold"/>
              </a:rPr>
              <a:t>Mahasiswa Pasca Sarjana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8821" y="4312120"/>
            <a:ext cx="7630357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0"/>
              </a:lnSpc>
            </a:pPr>
            <a:r>
              <a:rPr lang="en-US" sz="7499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Demonstration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44514" y="2492177"/>
            <a:ext cx="12798973" cy="6766123"/>
          </a:xfrm>
          <a:custGeom>
            <a:avLst/>
            <a:gdLst/>
            <a:ahLst/>
            <a:cxnLst/>
            <a:rect r="r" b="b" t="t" l="l"/>
            <a:pathLst>
              <a:path h="6766123" w="12798973">
                <a:moveTo>
                  <a:pt x="0" y="0"/>
                </a:moveTo>
                <a:lnTo>
                  <a:pt x="12798972" y="0"/>
                </a:lnTo>
                <a:lnTo>
                  <a:pt x="12798972" y="6766123"/>
                </a:lnTo>
                <a:lnTo>
                  <a:pt x="0" y="6766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62230" y="1171575"/>
            <a:ext cx="6563539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Landing Page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49010"/>
            <a:ext cx="16230600" cy="3941385"/>
          </a:xfrm>
          <a:custGeom>
            <a:avLst/>
            <a:gdLst/>
            <a:ahLst/>
            <a:cxnLst/>
            <a:rect r="r" b="b" t="t" l="l"/>
            <a:pathLst>
              <a:path h="3941385" w="16230600">
                <a:moveTo>
                  <a:pt x="0" y="0"/>
                </a:moveTo>
                <a:lnTo>
                  <a:pt x="16230600" y="0"/>
                </a:lnTo>
                <a:lnTo>
                  <a:pt x="16230600" y="3941385"/>
                </a:lnTo>
                <a:lnTo>
                  <a:pt x="0" y="3941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3749" y="2778017"/>
            <a:ext cx="11520502" cy="6480283"/>
          </a:xfrm>
          <a:custGeom>
            <a:avLst/>
            <a:gdLst/>
            <a:ahLst/>
            <a:cxnLst/>
            <a:rect r="r" b="b" t="t" l="l"/>
            <a:pathLst>
              <a:path h="6480283" w="11520502">
                <a:moveTo>
                  <a:pt x="0" y="0"/>
                </a:moveTo>
                <a:lnTo>
                  <a:pt x="11520502" y="0"/>
                </a:lnTo>
                <a:lnTo>
                  <a:pt x="11520502" y="6480283"/>
                </a:lnTo>
                <a:lnTo>
                  <a:pt x="0" y="6480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62230" y="1171575"/>
            <a:ext cx="6563539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Landing Page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9242" y="3114951"/>
            <a:ext cx="13549517" cy="5355856"/>
          </a:xfrm>
          <a:custGeom>
            <a:avLst/>
            <a:gdLst/>
            <a:ahLst/>
            <a:cxnLst/>
            <a:rect r="r" b="b" t="t" l="l"/>
            <a:pathLst>
              <a:path h="5355856" w="13549517">
                <a:moveTo>
                  <a:pt x="0" y="0"/>
                </a:moveTo>
                <a:lnTo>
                  <a:pt x="13549516" y="0"/>
                </a:lnTo>
                <a:lnTo>
                  <a:pt x="13549516" y="5355856"/>
                </a:lnTo>
                <a:lnTo>
                  <a:pt x="0" y="5355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65360" y="1171575"/>
            <a:ext cx="10357281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Sign Up Confirmation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4852" y="2873580"/>
            <a:ext cx="12018296" cy="6384720"/>
          </a:xfrm>
          <a:custGeom>
            <a:avLst/>
            <a:gdLst/>
            <a:ahLst/>
            <a:cxnLst/>
            <a:rect r="r" b="b" t="t" l="l"/>
            <a:pathLst>
              <a:path h="6384720" w="12018296">
                <a:moveTo>
                  <a:pt x="0" y="0"/>
                </a:moveTo>
                <a:lnTo>
                  <a:pt x="12018296" y="0"/>
                </a:lnTo>
                <a:lnTo>
                  <a:pt x="12018296" y="6384720"/>
                </a:lnTo>
                <a:lnTo>
                  <a:pt x="0" y="638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44096" y="1152525"/>
            <a:ext cx="4999808" cy="8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399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Home Page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4852" y="2873580"/>
            <a:ext cx="12018296" cy="6384720"/>
          </a:xfrm>
          <a:custGeom>
            <a:avLst/>
            <a:gdLst/>
            <a:ahLst/>
            <a:cxnLst/>
            <a:rect r="r" b="b" t="t" l="l"/>
            <a:pathLst>
              <a:path h="6384720" w="12018296">
                <a:moveTo>
                  <a:pt x="0" y="0"/>
                </a:moveTo>
                <a:lnTo>
                  <a:pt x="12018296" y="0"/>
                </a:lnTo>
                <a:lnTo>
                  <a:pt x="12018296" y="6384720"/>
                </a:lnTo>
                <a:lnTo>
                  <a:pt x="0" y="6384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41" t="0" r="-144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44096" y="1152525"/>
            <a:ext cx="4999808" cy="85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399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Home Page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31701" y="3207438"/>
            <a:ext cx="14424598" cy="5063635"/>
          </a:xfrm>
          <a:custGeom>
            <a:avLst/>
            <a:gdLst/>
            <a:ahLst/>
            <a:cxnLst/>
            <a:rect r="r" b="b" t="t" l="l"/>
            <a:pathLst>
              <a:path h="5063635" w="14424598">
                <a:moveTo>
                  <a:pt x="0" y="0"/>
                </a:moveTo>
                <a:lnTo>
                  <a:pt x="14424598" y="0"/>
                </a:lnTo>
                <a:lnTo>
                  <a:pt x="14424598" y="5063635"/>
                </a:lnTo>
                <a:lnTo>
                  <a:pt x="0" y="506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98583" y="1171575"/>
            <a:ext cx="7290834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Beasiswa Page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389" y="3062371"/>
            <a:ext cx="13457222" cy="6195929"/>
          </a:xfrm>
          <a:custGeom>
            <a:avLst/>
            <a:gdLst/>
            <a:ahLst/>
            <a:cxnLst/>
            <a:rect r="r" b="b" t="t" l="l"/>
            <a:pathLst>
              <a:path h="6195929" w="13457222">
                <a:moveTo>
                  <a:pt x="0" y="0"/>
                </a:moveTo>
                <a:lnTo>
                  <a:pt x="13457222" y="0"/>
                </a:lnTo>
                <a:lnTo>
                  <a:pt x="13457222" y="6195929"/>
                </a:lnTo>
                <a:lnTo>
                  <a:pt x="0" y="6195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22380" y="1171575"/>
            <a:ext cx="6243239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Page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9221" y="2905189"/>
            <a:ext cx="12029558" cy="6353111"/>
          </a:xfrm>
          <a:custGeom>
            <a:avLst/>
            <a:gdLst/>
            <a:ahLst/>
            <a:cxnLst/>
            <a:rect r="r" b="b" t="t" l="l"/>
            <a:pathLst>
              <a:path h="6353111" w="12029558">
                <a:moveTo>
                  <a:pt x="0" y="0"/>
                </a:moveTo>
                <a:lnTo>
                  <a:pt x="12029558" y="0"/>
                </a:lnTo>
                <a:lnTo>
                  <a:pt x="12029558" y="6353111"/>
                </a:lnTo>
                <a:lnTo>
                  <a:pt x="0" y="635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22380" y="1171575"/>
            <a:ext cx="6243239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Camp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9221" y="2905189"/>
            <a:ext cx="12029558" cy="6353111"/>
          </a:xfrm>
          <a:custGeom>
            <a:avLst/>
            <a:gdLst/>
            <a:ahLst/>
            <a:cxnLst/>
            <a:rect r="r" b="b" t="t" l="l"/>
            <a:pathLst>
              <a:path h="6353111" w="12029558">
                <a:moveTo>
                  <a:pt x="0" y="0"/>
                </a:moveTo>
                <a:lnTo>
                  <a:pt x="12029558" y="0"/>
                </a:lnTo>
                <a:lnTo>
                  <a:pt x="12029558" y="6353111"/>
                </a:lnTo>
                <a:lnTo>
                  <a:pt x="0" y="635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4" t="0" r="-25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22380" y="1171575"/>
            <a:ext cx="6243239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Camp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4635" y="3177574"/>
            <a:ext cx="13558729" cy="5298966"/>
          </a:xfrm>
          <a:custGeom>
            <a:avLst/>
            <a:gdLst/>
            <a:ahLst/>
            <a:cxnLst/>
            <a:rect r="r" b="b" t="t" l="l"/>
            <a:pathLst>
              <a:path h="5298966" w="13558729">
                <a:moveTo>
                  <a:pt x="0" y="0"/>
                </a:moveTo>
                <a:lnTo>
                  <a:pt x="13558730" y="0"/>
                </a:lnTo>
                <a:lnTo>
                  <a:pt x="13558730" y="5298966"/>
                </a:lnTo>
                <a:lnTo>
                  <a:pt x="0" y="529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46374" y="1171575"/>
            <a:ext cx="12395253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Camp Confirmation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9221" y="2905189"/>
            <a:ext cx="12029558" cy="6353111"/>
          </a:xfrm>
          <a:custGeom>
            <a:avLst/>
            <a:gdLst/>
            <a:ahLst/>
            <a:cxnLst/>
            <a:rect r="r" b="b" t="t" l="l"/>
            <a:pathLst>
              <a:path h="6353111" w="12029558">
                <a:moveTo>
                  <a:pt x="0" y="0"/>
                </a:moveTo>
                <a:lnTo>
                  <a:pt x="12029558" y="0"/>
                </a:lnTo>
                <a:lnTo>
                  <a:pt x="12029558" y="6353111"/>
                </a:lnTo>
                <a:lnTo>
                  <a:pt x="0" y="635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1" r="0" b="-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48458" y="1171575"/>
            <a:ext cx="7591083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Exclusive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25154" y="971550"/>
            <a:ext cx="10637691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>
                <a:solidFill>
                  <a:srgbClr val="97B8FF"/>
                </a:solidFill>
                <a:latin typeface="Poppins"/>
                <a:ea typeface="Poppins"/>
                <a:cs typeface="Poppins"/>
                <a:sym typeface="Poppins"/>
              </a:rPr>
              <a:t>Problem : The Education Gap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387554" y="2211540"/>
            <a:ext cx="6114310" cy="4184394"/>
          </a:xfrm>
          <a:custGeom>
            <a:avLst/>
            <a:gdLst/>
            <a:ahLst/>
            <a:cxnLst/>
            <a:rect r="r" b="b" t="t" l="l"/>
            <a:pathLst>
              <a:path h="4184394" w="6114310">
                <a:moveTo>
                  <a:pt x="0" y="0"/>
                </a:moveTo>
                <a:lnTo>
                  <a:pt x="6114310" y="0"/>
                </a:lnTo>
                <a:lnTo>
                  <a:pt x="6114310" y="4184394"/>
                </a:lnTo>
                <a:lnTo>
                  <a:pt x="0" y="4184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0" t="0" r="-77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59918" y="2211540"/>
            <a:ext cx="6330653" cy="4184394"/>
          </a:xfrm>
          <a:custGeom>
            <a:avLst/>
            <a:gdLst/>
            <a:ahLst/>
            <a:cxnLst/>
            <a:rect r="r" b="b" t="t" l="l"/>
            <a:pathLst>
              <a:path h="4184394" w="6330653">
                <a:moveTo>
                  <a:pt x="0" y="0"/>
                </a:moveTo>
                <a:lnTo>
                  <a:pt x="6330653" y="0"/>
                </a:lnTo>
                <a:lnTo>
                  <a:pt x="6330653" y="4184394"/>
                </a:lnTo>
                <a:lnTo>
                  <a:pt x="0" y="4184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0" t="0" r="-93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56911" y="6787823"/>
            <a:ext cx="6974177" cy="2470477"/>
          </a:xfrm>
          <a:custGeom>
            <a:avLst/>
            <a:gdLst/>
            <a:ahLst/>
            <a:cxnLst/>
            <a:rect r="r" b="b" t="t" l="l"/>
            <a:pathLst>
              <a:path h="2470477" w="6974177">
                <a:moveTo>
                  <a:pt x="0" y="0"/>
                </a:moveTo>
                <a:lnTo>
                  <a:pt x="6974178" y="0"/>
                </a:lnTo>
                <a:lnTo>
                  <a:pt x="6974178" y="2470477"/>
                </a:lnTo>
                <a:lnTo>
                  <a:pt x="0" y="2470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9221" y="2905189"/>
            <a:ext cx="12029558" cy="6353111"/>
          </a:xfrm>
          <a:custGeom>
            <a:avLst/>
            <a:gdLst/>
            <a:ahLst/>
            <a:cxnLst/>
            <a:rect r="r" b="b" t="t" l="l"/>
            <a:pathLst>
              <a:path h="6353111" w="12029558">
                <a:moveTo>
                  <a:pt x="0" y="0"/>
                </a:moveTo>
                <a:lnTo>
                  <a:pt x="12029558" y="0"/>
                </a:lnTo>
                <a:lnTo>
                  <a:pt x="12029558" y="6353111"/>
                </a:lnTo>
                <a:lnTo>
                  <a:pt x="0" y="635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1" r="0" b="-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35954" y="1171575"/>
            <a:ext cx="8016092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Exclusive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4635" y="3177574"/>
            <a:ext cx="13558729" cy="5447512"/>
          </a:xfrm>
          <a:custGeom>
            <a:avLst/>
            <a:gdLst/>
            <a:ahLst/>
            <a:cxnLst/>
            <a:rect r="r" b="b" t="t" l="l"/>
            <a:pathLst>
              <a:path h="5447512" w="13558729">
                <a:moveTo>
                  <a:pt x="0" y="0"/>
                </a:moveTo>
                <a:lnTo>
                  <a:pt x="13558730" y="0"/>
                </a:lnTo>
                <a:lnTo>
                  <a:pt x="13558730" y="5447512"/>
                </a:lnTo>
                <a:lnTo>
                  <a:pt x="0" y="5447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2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87537" y="1171575"/>
            <a:ext cx="14312926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Exclusive Confirmation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9221" y="2905189"/>
            <a:ext cx="12029558" cy="6353111"/>
          </a:xfrm>
          <a:custGeom>
            <a:avLst/>
            <a:gdLst/>
            <a:ahLst/>
            <a:cxnLst/>
            <a:rect r="r" b="b" t="t" l="l"/>
            <a:pathLst>
              <a:path h="6353111" w="12029558">
                <a:moveTo>
                  <a:pt x="0" y="0"/>
                </a:moveTo>
                <a:lnTo>
                  <a:pt x="12029558" y="0"/>
                </a:lnTo>
                <a:lnTo>
                  <a:pt x="12029558" y="6353111"/>
                </a:lnTo>
                <a:lnTo>
                  <a:pt x="0" y="635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" t="0" r="-8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48458" y="1171575"/>
            <a:ext cx="7591083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Boost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9221" y="2905189"/>
            <a:ext cx="12029558" cy="6353111"/>
          </a:xfrm>
          <a:custGeom>
            <a:avLst/>
            <a:gdLst/>
            <a:ahLst/>
            <a:cxnLst/>
            <a:rect r="r" b="b" t="t" l="l"/>
            <a:pathLst>
              <a:path h="6353111" w="12029558">
                <a:moveTo>
                  <a:pt x="0" y="0"/>
                </a:moveTo>
                <a:lnTo>
                  <a:pt x="12029558" y="0"/>
                </a:lnTo>
                <a:lnTo>
                  <a:pt x="12029558" y="6353111"/>
                </a:lnTo>
                <a:lnTo>
                  <a:pt x="0" y="635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" t="0" r="-8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48458" y="1171575"/>
            <a:ext cx="7591083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Boost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83624" y="2415090"/>
            <a:ext cx="13320752" cy="6843210"/>
          </a:xfrm>
          <a:custGeom>
            <a:avLst/>
            <a:gdLst/>
            <a:ahLst/>
            <a:cxnLst/>
            <a:rect r="r" b="b" t="t" l="l"/>
            <a:pathLst>
              <a:path h="6843210" w="13320752">
                <a:moveTo>
                  <a:pt x="0" y="0"/>
                </a:moveTo>
                <a:lnTo>
                  <a:pt x="13320752" y="0"/>
                </a:lnTo>
                <a:lnTo>
                  <a:pt x="13320752" y="6843210"/>
                </a:lnTo>
                <a:lnTo>
                  <a:pt x="0" y="6843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87537" y="1171575"/>
            <a:ext cx="14312926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Super Boost Confirmation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9221" y="2905189"/>
            <a:ext cx="12029558" cy="6353111"/>
          </a:xfrm>
          <a:custGeom>
            <a:avLst/>
            <a:gdLst/>
            <a:ahLst/>
            <a:cxnLst/>
            <a:rect r="r" b="b" t="t" l="l"/>
            <a:pathLst>
              <a:path h="6353111" w="12029558">
                <a:moveTo>
                  <a:pt x="0" y="0"/>
                </a:moveTo>
                <a:lnTo>
                  <a:pt x="12029558" y="0"/>
                </a:lnTo>
                <a:lnTo>
                  <a:pt x="12029558" y="6353111"/>
                </a:lnTo>
                <a:lnTo>
                  <a:pt x="0" y="635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1" r="0" b="-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48458" y="1171575"/>
            <a:ext cx="7591083" cy="94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7200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 Us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1321" y="3524817"/>
            <a:ext cx="6905357" cy="114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6"/>
              </a:lnSpc>
            </a:pPr>
            <a:r>
              <a:rPr lang="en-US" sz="9999">
                <a:solidFill>
                  <a:srgbClr val="97B8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59378" y="5133975"/>
            <a:ext cx="10369244" cy="99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200" spc="-48">
                <a:solidFill>
                  <a:srgbClr val="FFFFFF"/>
                </a:solidFill>
                <a:latin typeface="Trirong"/>
                <a:ea typeface="Trirong"/>
                <a:cs typeface="Trirong"/>
                <a:sym typeface="Trirong"/>
              </a:rPr>
              <a:t>Eduplore is dedicated to empowering students and shaping the future of education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65516" y="3228208"/>
            <a:ext cx="11156968" cy="3265815"/>
          </a:xfrm>
          <a:custGeom>
            <a:avLst/>
            <a:gdLst/>
            <a:ahLst/>
            <a:cxnLst/>
            <a:rect r="r" b="b" t="t" l="l"/>
            <a:pathLst>
              <a:path h="3265815" w="11156968">
                <a:moveTo>
                  <a:pt x="0" y="0"/>
                </a:moveTo>
                <a:lnTo>
                  <a:pt x="11156968" y="0"/>
                </a:lnTo>
                <a:lnTo>
                  <a:pt x="11156968" y="3265815"/>
                </a:lnTo>
                <a:lnTo>
                  <a:pt x="0" y="3265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19507" y="1854703"/>
            <a:ext cx="7848986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>
                <a:solidFill>
                  <a:srgbClr val="97B8FF"/>
                </a:solidFill>
                <a:latin typeface="Poppins"/>
                <a:ea typeface="Poppins"/>
                <a:cs typeface="Poppins"/>
                <a:sym typeface="Poppins"/>
              </a:rPr>
              <a:t>Potensial Market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63681" y="7017898"/>
            <a:ext cx="3560637" cy="6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24 Samples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81182" y="2135235"/>
            <a:ext cx="3667675" cy="4496889"/>
          </a:xfrm>
          <a:custGeom>
            <a:avLst/>
            <a:gdLst/>
            <a:ahLst/>
            <a:cxnLst/>
            <a:rect r="r" b="b" t="t" l="l"/>
            <a:pathLst>
              <a:path h="4496889" w="3667675">
                <a:moveTo>
                  <a:pt x="0" y="0"/>
                </a:moveTo>
                <a:lnTo>
                  <a:pt x="3667675" y="0"/>
                </a:lnTo>
                <a:lnTo>
                  <a:pt x="3667675" y="4496889"/>
                </a:lnTo>
                <a:lnTo>
                  <a:pt x="0" y="4496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49795" y="2135235"/>
            <a:ext cx="7878889" cy="7123065"/>
          </a:xfrm>
          <a:custGeom>
            <a:avLst/>
            <a:gdLst/>
            <a:ahLst/>
            <a:cxnLst/>
            <a:rect r="r" b="b" t="t" l="l"/>
            <a:pathLst>
              <a:path h="7123065" w="7878889">
                <a:moveTo>
                  <a:pt x="0" y="0"/>
                </a:moveTo>
                <a:lnTo>
                  <a:pt x="7878889" y="0"/>
                </a:lnTo>
                <a:lnTo>
                  <a:pt x="7878889" y="7123065"/>
                </a:lnTo>
                <a:lnTo>
                  <a:pt x="0" y="7123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6" t="0" r="-22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54239" y="971550"/>
            <a:ext cx="3379522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>
                <a:solidFill>
                  <a:srgbClr val="97B8FF"/>
                </a:solidFill>
                <a:latin typeface="Poppins"/>
                <a:ea typeface="Poppins"/>
                <a:cs typeface="Poppins"/>
                <a:sym typeface="Poppins"/>
              </a:rPr>
              <a:t>UKT Range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81182" y="7135280"/>
            <a:ext cx="5631458" cy="2194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spc="-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Insights:</a:t>
            </a:r>
          </a:p>
          <a:p>
            <a:pPr algn="just">
              <a:lnSpc>
                <a:spcPts val="3996"/>
              </a:lnSpc>
            </a:pPr>
            <a:r>
              <a:rPr lang="en-US" sz="3200" spc="-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Scholarship Seeker is mostly</a:t>
            </a:r>
          </a:p>
          <a:p>
            <a:pPr algn="just">
              <a:lnSpc>
                <a:spcPts val="3996"/>
              </a:lnSpc>
            </a:pPr>
            <a:r>
              <a:rPr lang="en-US" sz="3200" spc="-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from Mid-range Class UKT</a:t>
            </a:r>
          </a:p>
          <a:p>
            <a:pPr algn="just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91764" y="2896715"/>
            <a:ext cx="5481918" cy="5481918"/>
          </a:xfrm>
          <a:custGeom>
            <a:avLst/>
            <a:gdLst/>
            <a:ahLst/>
            <a:cxnLst/>
            <a:rect r="r" b="b" t="t" l="l"/>
            <a:pathLst>
              <a:path h="5481918" w="5481918">
                <a:moveTo>
                  <a:pt x="0" y="0"/>
                </a:moveTo>
                <a:lnTo>
                  <a:pt x="5481918" y="0"/>
                </a:lnTo>
                <a:lnTo>
                  <a:pt x="5481918" y="5481919"/>
                </a:lnTo>
                <a:lnTo>
                  <a:pt x="0" y="5481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14318" y="2896715"/>
            <a:ext cx="5481918" cy="5481918"/>
          </a:xfrm>
          <a:custGeom>
            <a:avLst/>
            <a:gdLst/>
            <a:ahLst/>
            <a:cxnLst/>
            <a:rect r="r" b="b" t="t" l="l"/>
            <a:pathLst>
              <a:path h="5481918" w="5481918">
                <a:moveTo>
                  <a:pt x="0" y="0"/>
                </a:moveTo>
                <a:lnTo>
                  <a:pt x="5481918" y="0"/>
                </a:lnTo>
                <a:lnTo>
                  <a:pt x="5481918" y="5481919"/>
                </a:lnTo>
                <a:lnTo>
                  <a:pt x="0" y="5481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32033" y="1509161"/>
            <a:ext cx="6046488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>
                <a:solidFill>
                  <a:srgbClr val="97B8FF"/>
                </a:solidFill>
                <a:latin typeface="Poppins"/>
                <a:ea typeface="Poppins"/>
                <a:cs typeface="Poppins"/>
                <a:sym typeface="Poppins"/>
              </a:rPr>
              <a:t>Out of Town Student?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6637" y="1509161"/>
            <a:ext cx="7772172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>
                <a:solidFill>
                  <a:srgbClr val="97B8FF"/>
                </a:solidFill>
                <a:latin typeface="Poppins"/>
                <a:ea typeface="Poppins"/>
                <a:cs typeface="Poppins"/>
                <a:sym typeface="Poppins"/>
              </a:rPr>
              <a:t>Have tried any Scholarship?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4360" y="3053793"/>
            <a:ext cx="14179281" cy="4876208"/>
          </a:xfrm>
          <a:custGeom>
            <a:avLst/>
            <a:gdLst/>
            <a:ahLst/>
            <a:cxnLst/>
            <a:rect r="r" b="b" t="t" l="l"/>
            <a:pathLst>
              <a:path h="4876208" w="14179281">
                <a:moveTo>
                  <a:pt x="0" y="0"/>
                </a:moveTo>
                <a:lnTo>
                  <a:pt x="14179280" y="0"/>
                </a:lnTo>
                <a:lnTo>
                  <a:pt x="14179280" y="4876208"/>
                </a:lnTo>
                <a:lnTo>
                  <a:pt x="0" y="4876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8391" y="1621369"/>
            <a:ext cx="8591218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>
                <a:solidFill>
                  <a:srgbClr val="97B8FF"/>
                </a:solidFill>
                <a:latin typeface="Poppins"/>
                <a:ea typeface="Poppins"/>
                <a:cs typeface="Poppins"/>
                <a:sym typeface="Poppins"/>
              </a:rPr>
              <a:t>How need for a Scholarship?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05925"/>
            <a:ext cx="6453538" cy="5537378"/>
          </a:xfrm>
          <a:custGeom>
            <a:avLst/>
            <a:gdLst/>
            <a:ahLst/>
            <a:cxnLst/>
            <a:rect r="r" b="b" t="t" l="l"/>
            <a:pathLst>
              <a:path h="5537378" w="6453538">
                <a:moveTo>
                  <a:pt x="0" y="0"/>
                </a:moveTo>
                <a:lnTo>
                  <a:pt x="6453538" y="0"/>
                </a:lnTo>
                <a:lnTo>
                  <a:pt x="6453538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63565" y="3005925"/>
            <a:ext cx="8595735" cy="5537378"/>
          </a:xfrm>
          <a:custGeom>
            <a:avLst/>
            <a:gdLst/>
            <a:ahLst/>
            <a:cxnLst/>
            <a:rect r="r" b="b" t="t" l="l"/>
            <a:pathLst>
              <a:path h="5537378" w="8595735">
                <a:moveTo>
                  <a:pt x="0" y="0"/>
                </a:moveTo>
                <a:lnTo>
                  <a:pt x="8595735" y="0"/>
                </a:lnTo>
                <a:lnTo>
                  <a:pt x="8595735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65708" y="1509161"/>
            <a:ext cx="3379522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>
                <a:solidFill>
                  <a:srgbClr val="97B8FF"/>
                </a:solidFill>
                <a:latin typeface="Poppins"/>
                <a:ea typeface="Poppins"/>
                <a:cs typeface="Poppins"/>
                <a:sym typeface="Poppins"/>
              </a:rPr>
              <a:t>Type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71671" y="1509161"/>
            <a:ext cx="3379522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>
                <a:solidFill>
                  <a:srgbClr val="97B8FF"/>
                </a:solidFill>
                <a:latin typeface="Poppins"/>
                <a:ea typeface="Poppins"/>
                <a:cs typeface="Poppins"/>
                <a:sym typeface="Poppins"/>
              </a:rPr>
              <a:t>Component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-3449802"/>
            <a:ext cx="27226928" cy="15219045"/>
          </a:xfrm>
          <a:custGeom>
            <a:avLst/>
            <a:gdLst/>
            <a:ahLst/>
            <a:cxnLst/>
            <a:rect r="r" b="b" t="t" l="l"/>
            <a:pathLst>
              <a:path h="15219045" w="27226928">
                <a:moveTo>
                  <a:pt x="0" y="0"/>
                </a:moveTo>
                <a:lnTo>
                  <a:pt x="27226928" y="0"/>
                </a:lnTo>
                <a:lnTo>
                  <a:pt x="27226928" y="15219044"/>
                </a:lnTo>
                <a:lnTo>
                  <a:pt x="0" y="1521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" r="0" b="-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0551" y="3096461"/>
            <a:ext cx="7989453" cy="5537378"/>
          </a:xfrm>
          <a:custGeom>
            <a:avLst/>
            <a:gdLst/>
            <a:ahLst/>
            <a:cxnLst/>
            <a:rect r="r" b="b" t="t" l="l"/>
            <a:pathLst>
              <a:path h="5537378" w="7989453">
                <a:moveTo>
                  <a:pt x="0" y="0"/>
                </a:moveTo>
                <a:lnTo>
                  <a:pt x="7989453" y="0"/>
                </a:lnTo>
                <a:lnTo>
                  <a:pt x="7989453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4060" y="3096461"/>
            <a:ext cx="6318808" cy="5537378"/>
          </a:xfrm>
          <a:custGeom>
            <a:avLst/>
            <a:gdLst/>
            <a:ahLst/>
            <a:cxnLst/>
            <a:rect r="r" b="b" t="t" l="l"/>
            <a:pathLst>
              <a:path h="5537378" w="6318808">
                <a:moveTo>
                  <a:pt x="0" y="0"/>
                </a:moveTo>
                <a:lnTo>
                  <a:pt x="6318808" y="0"/>
                </a:lnTo>
                <a:lnTo>
                  <a:pt x="6318808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65516" y="1509161"/>
            <a:ext cx="3379522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>
                <a:solidFill>
                  <a:srgbClr val="97B8FF"/>
                </a:solidFill>
                <a:latin typeface="Poppins"/>
                <a:ea typeface="Poppins"/>
                <a:cs typeface="Poppins"/>
                <a:sym typeface="Poppins"/>
              </a:rPr>
              <a:t>Stages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60354" y="1509161"/>
            <a:ext cx="5306220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4200">
                <a:solidFill>
                  <a:srgbClr val="97B8FF"/>
                </a:solidFill>
                <a:latin typeface="Poppins"/>
                <a:ea typeface="Poppins"/>
                <a:cs typeface="Poppins"/>
                <a:sym typeface="Poppins"/>
              </a:rPr>
              <a:t>Information Source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DAGPNtik1wY</dc:identifier>
  <dcterms:modified xsi:type="dcterms:W3CDTF">2011-08-01T06:04:30Z</dcterms:modified>
  <cp:revision>1</cp:revision>
  <dc:title>Eduplore</dc:title>
</cp:coreProperties>
</file>